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-96" y="-3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9CD51-916C-42AB-AB84-89CB6CCD95D5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2C4D3-F472-420C-9DD1-632EF27392A6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9CD51-916C-42AB-AB84-89CB6CCD95D5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2C4D3-F472-420C-9DD1-632EF27392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9CD51-916C-42AB-AB84-89CB6CCD95D5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2C4D3-F472-420C-9DD1-632EF27392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9CD51-916C-42AB-AB84-89CB6CCD95D5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2C4D3-F472-420C-9DD1-632EF27392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9CD51-916C-42AB-AB84-89CB6CCD95D5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2C4D3-F472-420C-9DD1-632EF27392A6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9CD51-916C-42AB-AB84-89CB6CCD95D5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2C4D3-F472-420C-9DD1-632EF27392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9CD51-916C-42AB-AB84-89CB6CCD95D5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2C4D3-F472-420C-9DD1-632EF27392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9CD51-916C-42AB-AB84-89CB6CCD95D5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2F2C4D3-F472-420C-9DD1-632EF27392A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9CD51-916C-42AB-AB84-89CB6CCD95D5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2C4D3-F472-420C-9DD1-632EF27392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9CD51-916C-42AB-AB84-89CB6CCD95D5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F2F2C4D3-F472-420C-9DD1-632EF27392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3A89CD51-916C-42AB-AB84-89CB6CCD95D5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2C4D3-F472-420C-9DD1-632EF27392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3A89CD51-916C-42AB-AB84-89CB6CCD95D5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F2F2C4D3-F472-420C-9DD1-632EF27392A6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://theclothingexchange.com/CXC/wp-content/uploads/2012/05/the-clothing-exchange-1024x7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3919"/>
            <a:ext cx="4974336" cy="350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8243" y="-736092"/>
            <a:ext cx="7406640" cy="147218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Conspicuous Consumption</a:t>
            </a:r>
            <a:endParaRPr lang="en-US" dirty="0"/>
          </a:p>
        </p:txBody>
      </p:sp>
      <p:pic>
        <p:nvPicPr>
          <p:cNvPr id="1026" name="Picture 2" descr="http://4.bp.blogspot.com/-8KOFcQ3ZnYA/Tnp8HouY2HI/AAAAAAAABHY/xcZKIscKoDk/s1600/Keeping-up-with-the-Joneses.-Illustration-by-Allan-Sander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95600"/>
            <a:ext cx="5048250" cy="413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encrypted-tbn1.gstatic.com/images?q=tbn:ANd9GcQ89pdAgn8aRLl9CLGyMMBwgOBJ3vUoczs1OF_YqzaOvyaCrrg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4336" y="5190064"/>
            <a:ext cx="2552700" cy="1790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encrypted-tbn3.gstatic.com/images?q=tbn:ANd9GcQyd41UXk_MBxju4BmGeDgs6BzaSUy50PHXrfPqXfkA4RDh_7wDwQ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678764"/>
            <a:ext cx="1104900" cy="1104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https://encrypted-tbn2.gstatic.com/images?q=tbn:ANd9GcSxVJPRd5KWqD2j52b2FBI7_gQLof1Ivlm9IZaNOjeJG6NxxadQ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6917" y="3433229"/>
            <a:ext cx="249555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assets.ilounge.com/images/uploads/contestphoto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457200"/>
            <a:ext cx="36576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8453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091712"/>
          </a:xfrm>
        </p:spPr>
        <p:txBody>
          <a:bodyPr/>
          <a:lstStyle/>
          <a:p>
            <a:r>
              <a:rPr lang="en-US" dirty="0" smtClean="0"/>
              <a:t>Dollar Voting</a:t>
            </a:r>
            <a:endParaRPr lang="en-US" dirty="0"/>
          </a:p>
        </p:txBody>
      </p:sp>
      <p:pic>
        <p:nvPicPr>
          <p:cNvPr id="2050" name="Picture 2" descr="http://furmangreenscene.files.wordpress.com/2011/07/greenwashingcarto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999" y="3741655"/>
            <a:ext cx="2905125" cy="2876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encrypted-tbn2.gstatic.com/images?q=tbn:ANd9GcS4QHr9yRuETZl1VpqnLXEzT4KdH_jR9RUcdr5RXhYQHa8_MCqLb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8690" y="2196491"/>
            <a:ext cx="3980307" cy="1759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encrypted-tbn3.gstatic.com/images?q=tbn:ANd9GcRWlFinD0Z_bWTi_F2ng4hXYkEdWYjI1vz5NtJbUDaqB9P_anK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593" y="1280614"/>
            <a:ext cx="2837021" cy="2125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2.bp.blogspot.com/_j7e0S99frDQ/TMrbIS7bHFI/AAAAAAAAAhw/jHTD6X8KRpE/s1600/WholeFoods_0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2950" y="4208992"/>
            <a:ext cx="3543300" cy="2657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encrypted-tbn1.gstatic.com/images?q=tbn:ANd9GcRHepT3GZF5RtTjBiSA9AlP6KEgMQGatQH_Oi_TEZK5PCMB51AfC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71463"/>
            <a:ext cx="2585466" cy="2418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9162571"/>
      </p:ext>
    </p:extLst>
  </p:cSld>
  <p:clrMapOvr>
    <a:masterClrMapping/>
  </p:clrMapOvr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708</TotalTime>
  <Words>4</Words>
  <Application>Microsoft Office PowerPoint</Application>
  <PresentationFormat>On-screen Show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Technic</vt:lpstr>
      <vt:lpstr>Conspicuous Consumption</vt:lpstr>
      <vt:lpstr>Dollar Voting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Conspicuous Consumption</dc:title>
  <dc:creator>Chauncey Strode</dc:creator>
  <cp:lastModifiedBy>Chauncey Strode</cp:lastModifiedBy>
  <cp:revision>8</cp:revision>
  <dcterms:created xsi:type="dcterms:W3CDTF">2012-11-09T02:27:15Z</dcterms:created>
  <dcterms:modified xsi:type="dcterms:W3CDTF">2012-11-09T14:15:39Z</dcterms:modified>
</cp:coreProperties>
</file>